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6" autoAdjust="0"/>
  </p:normalViewPr>
  <p:slideViewPr>
    <p:cSldViewPr snapToGrid="0" showGuides="1">
      <p:cViewPr varScale="1">
        <p:scale>
          <a:sx n="110" d="100"/>
          <a:sy n="110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E11F4-EA1A-44F4-AA45-C3D2B9E2E6F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4B77E-8176-4511-9626-DE753B57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5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4B77E-8176-4511-9626-DE753B576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8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4B77E-8176-4511-9626-DE753B5768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3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4B77E-8176-4511-9626-DE753B5768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3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61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9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24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3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91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6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6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6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9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0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2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0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7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44703E-A9F0-4F5A-864A-AAAE5E57DDA0}" type="datetimeFigureOut">
              <a:rPr lang="ru-RU" smtClean="0"/>
              <a:t>пн 26.04.21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5FB6CE-CADC-4047-8761-B81FC8901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4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571" y="139337"/>
            <a:ext cx="10154193" cy="8708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подоконнике»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04365" y="5721532"/>
            <a:ext cx="3196045" cy="66838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МДОБУ детский сад №11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Воспитатель: Бочко Кристина </a:t>
            </a:r>
            <a:r>
              <a:rPr lang="ru-RU" sz="1800" dirty="0">
                <a:solidFill>
                  <a:schemeClr val="bg1"/>
                </a:solidFill>
              </a:rPr>
              <a:t>Е</a:t>
            </a:r>
            <a:r>
              <a:rPr lang="ru-RU" sz="1800" dirty="0" smtClean="0">
                <a:solidFill>
                  <a:schemeClr val="bg1"/>
                </a:solidFill>
              </a:rPr>
              <a:t>вгеньевна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62" y="1207590"/>
            <a:ext cx="4188823" cy="55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367" y="3831986"/>
            <a:ext cx="11281364" cy="2725567"/>
          </a:xfrm>
        </p:spPr>
        <p:txBody>
          <a:bodyPr>
            <a:normAutofit/>
          </a:bodyPr>
          <a:lstStyle/>
          <a:p>
            <a:r>
              <a:rPr lang="ru-RU" sz="2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к опытнической и исследовательской деятельности по выращиванию растений и овощей в комнатных условиях.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367" y="344606"/>
            <a:ext cx="105411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группы в недостаточной степени имеют представления о том, что растения и овощи можно выращивать в комнатных условиях, о необходимых условиях роста, их интерес познавательно-исследовательской деятельности недостаточно развит. Поэтому </a:t>
            </a:r>
            <a:r>
              <a:rPr lang="ru-RU" sz="20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перспективной целью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является развитие познавательного интереса. </a:t>
            </a:r>
            <a:r>
              <a:rPr lang="ru-RU" sz="20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целью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является: получение детьми необходимых знаний о том, что растения живые, их сажают, поливают, выращивают из семян.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4877" y="1375953"/>
            <a:ext cx="414246" cy="5173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5097" y="191589"/>
            <a:ext cx="8713516" cy="5802811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 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-Расширить знания и представления детей о растениях, выращиваемых на подоконнике;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-Продолжить знакомить детей с особенностями выращивания культурных растений 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(лук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горох,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формировать умение детей ухаживать за растениями в комнатных условиях.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познавательные и творческие способности.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развивать наблюдательность – умение замечать изменения в росте растений, связывать их с условиями, в которых они находятся.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-Обобщать представление детей о необходимости света, тепла, влаги почвы для роста растений.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трудолюбие, бережное отношение к растениям.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-Получить положительные эмоции от полученных результатов.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96" y="181816"/>
            <a:ext cx="3121310" cy="3124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65" y="141588"/>
            <a:ext cx="3143794" cy="3126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96" y="3526525"/>
            <a:ext cx="3110746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5" y="3452502"/>
            <a:ext cx="3220535" cy="3244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81816"/>
            <a:ext cx="3086100" cy="3086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1" y="3452501"/>
            <a:ext cx="3191050" cy="31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35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" y="130628"/>
            <a:ext cx="3149627" cy="3143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82" y="242630"/>
            <a:ext cx="3065857" cy="3031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" y="3429000"/>
            <a:ext cx="3220837" cy="3211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82" y="3510159"/>
            <a:ext cx="3142369" cy="3130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9" y="1411611"/>
            <a:ext cx="3667309" cy="36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409302"/>
            <a:ext cx="3558902" cy="26691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29" y="58781"/>
            <a:ext cx="2532018" cy="3019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92" y="58781"/>
            <a:ext cx="2499361" cy="3019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2" y="3429000"/>
            <a:ext cx="2372540" cy="3231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2" y="3422831"/>
            <a:ext cx="2667544" cy="3231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84" y="3422831"/>
            <a:ext cx="4317034" cy="323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123</Words>
  <Application>Microsoft Office PowerPoint</Application>
  <PresentationFormat>Широкоэкранный</PresentationFormat>
  <Paragraphs>23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Times New Roman</vt:lpstr>
      <vt:lpstr>Wingdings 3</vt:lpstr>
      <vt:lpstr>Сектор</vt:lpstr>
      <vt:lpstr>«Огород на подоконнике»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2021-04-26T11:03:49Z</dcterms:created>
  <dcterms:modified xsi:type="dcterms:W3CDTF">2021-04-26T11:37:57Z</dcterms:modified>
</cp:coreProperties>
</file>